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14458-8DAE-8A44-90F8-8820D19ACA87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836A9-FFD2-FD4B-91CA-659E683A47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xplot_Oly_Cp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-1" y="0"/>
            <a:ext cx="9144001" cy="4924426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35000" y="4241800"/>
            <a:ext cx="82169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349878" y="4792133"/>
            <a:ext cx="1693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RNA Metabolism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985512" y="4633612"/>
            <a:ext cx="1693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Other Metabolic Processes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538190" y="4525433"/>
            <a:ext cx="1693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Transport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2026278" y="4868333"/>
            <a:ext cx="1845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Protein Metabolism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2618945" y="4684412"/>
            <a:ext cx="1845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Cell Organization and Biogenesis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3195311" y="4830234"/>
            <a:ext cx="1845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Stress Response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3783976" y="4804834"/>
            <a:ext cx="1845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DNA Metabolism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4345753" y="4557412"/>
            <a:ext cx="1845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Cell Cycle and Proliferation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4957873" y="4385734"/>
            <a:ext cx="1845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Death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5527245" y="4595512"/>
            <a:ext cx="1845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Developmental Processes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6101266" y="4665134"/>
            <a:ext cx="1845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Cell Adhesion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6691412" y="4919134"/>
            <a:ext cx="1845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Signal Transduction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7275611" y="4855634"/>
            <a:ext cx="1845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Cell-Cell Signaling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-1240912" y="1422312"/>
            <a:ext cx="2800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CpG</a:t>
            </a:r>
            <a:r>
              <a:rPr lang="en-US" dirty="0" smtClean="0"/>
              <a:t> Ratio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 Ellis</dc:creator>
  <cp:lastModifiedBy>Claire Ellis</cp:lastModifiedBy>
  <cp:revision>2</cp:revision>
  <dcterms:created xsi:type="dcterms:W3CDTF">2012-10-31T22:17:17Z</dcterms:created>
  <dcterms:modified xsi:type="dcterms:W3CDTF">2012-10-31T22:42:08Z</dcterms:modified>
</cp:coreProperties>
</file>